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66" r:id="rId4"/>
    <p:sldId id="261" r:id="rId5"/>
    <p:sldId id="260" r:id="rId6"/>
    <p:sldId id="263" r:id="rId7"/>
    <p:sldId id="262" r:id="rId8"/>
    <p:sldId id="264" r:id="rId9"/>
    <p:sldId id="268" r:id="rId10"/>
    <p:sldId id="267" r:id="rId11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336600"/>
    <a:srgbClr val="FF0000"/>
    <a:srgbClr val="FF3300"/>
    <a:srgbClr val="666633"/>
    <a:srgbClr val="8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>
        <p:scale>
          <a:sx n="50" d="100"/>
          <a:sy n="50" d="100"/>
        </p:scale>
        <p:origin x="-172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Go to: G drive/ 2nd 6 weeks/ Native Texans/ Vocabulary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E0901B-41CD-40F6-8B25-6B76CA8B8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Go to: G drive/ 2nd 6 weeks/ Native Texans/ Vocabulary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FECC8A-F435-45EA-8376-7DA9858B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34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Go to: G drive/ 2nd 6 weeks/ Native Texans/ Vocabulary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5D68C2-6C41-4625-A5FA-6E3C2AB61C5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4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7AD2F5-173B-46B3-87C7-26632E28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501A-D069-4342-A582-6EB18C901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CFF1-C919-4B99-AA4A-EF7E7478B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FCD7-609E-4ABF-AC1C-2B6F007D1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2B13-6ADB-4834-AAA5-C0A74E9C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3F5515-935D-449A-8703-2C228387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7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D51DCC-31FB-4DD5-A881-33F0F7E0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7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7AB016-A4B3-44D9-A488-F913EC3F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C80BD6-7E56-484E-97C2-D2503ABF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50DF-A8F2-4AB0-B825-A148A1D4F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B9D651-30D6-4EF8-AC55-DFF7BF34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5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CC98E86-4F57-4B15-A4F2-BD83DEA1E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1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565FB26-09DD-4146-9A2A-047F598FF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3" r:id="rId2"/>
    <p:sldLayoutId id="2147483959" r:id="rId3"/>
    <p:sldLayoutId id="2147483960" r:id="rId4"/>
    <p:sldLayoutId id="2147483961" r:id="rId5"/>
    <p:sldLayoutId id="2147483962" r:id="rId6"/>
    <p:sldLayoutId id="2147483954" r:id="rId7"/>
    <p:sldLayoutId id="2147483963" r:id="rId8"/>
    <p:sldLayoutId id="2147483964" r:id="rId9"/>
    <p:sldLayoutId id="2147483955" r:id="rId10"/>
    <p:sldLayoutId id="2147483956" r:id="rId11"/>
    <p:sldLayoutId id="21474839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American Indians</a:t>
            </a:r>
          </a:p>
        </p:txBody>
      </p:sp>
      <p:pic>
        <p:nvPicPr>
          <p:cNvPr id="9219" name="Picture 5" descr="n-ut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39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762000" y="5410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Vocabulary</a:t>
            </a:r>
          </a:p>
          <a:p>
            <a:pPr algn="ctr"/>
            <a:r>
              <a:rPr lang="en-US" sz="2000" b="1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 (1)(A) and (2)(A) History</a:t>
            </a:r>
            <a:endParaRPr lang="en-US" sz="2000" b="1" dirty="0">
              <a:solidFill>
                <a:srgbClr val="33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Complete the following analogies: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	1.  ____ is to bricks as buffalo hide is to teepee.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	2.  ____ is to doctor as lawyer is to attorney.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3.  ____ is to sedentary as salt is to pepper.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Create your own analogy using the American Indians vocabulary.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57200"/>
          <a:ext cx="7772400" cy="573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473737">
                <a:tc>
                  <a:txBody>
                    <a:bodyPr/>
                    <a:lstStyle/>
                    <a:p>
                      <a:r>
                        <a:rPr lang="en-US" sz="2400" b="1" baseline="0" smtClean="0">
                          <a:solidFill>
                            <a:srgbClr val="00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Word/Definition            Your Sentence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4" marB="45724"/>
                </a:tc>
              </a:tr>
              <a:tr h="89799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  <a:tr h="7270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727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  <a:tr h="727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  <a:tr h="727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  <a:tr h="7270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727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800600" y="533400"/>
            <a:ext cx="0" cy="565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Sedentary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Staying in one place</a:t>
            </a:r>
          </a:p>
        </p:txBody>
      </p:sp>
      <p:pic>
        <p:nvPicPr>
          <p:cNvPr id="11268" name="Picture 9" descr="wichho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62200"/>
            <a:ext cx="5029200" cy="4065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Adobe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382000" cy="1752600"/>
          </a:xfrm>
        </p:spPr>
        <p:txBody>
          <a:bodyPr/>
          <a:lstStyle/>
          <a:p>
            <a:pPr marR="0" eaLnBrk="1" hangingPunct="1"/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Building material made of</a:t>
            </a:r>
          </a:p>
          <a:p>
            <a:pPr marR="0" eaLnBrk="1" hangingPunct="1"/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dried clay mud</a:t>
            </a:r>
          </a:p>
        </p:txBody>
      </p:sp>
      <p:pic>
        <p:nvPicPr>
          <p:cNvPr id="12292" name="Picture 6" descr="dd0061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419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329678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5814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Nomadic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153400" cy="1752600"/>
          </a:xfrm>
        </p:spPr>
        <p:txBody>
          <a:bodyPr/>
          <a:lstStyle/>
          <a:p>
            <a:pPr marR="0" eaLnBrk="1" hangingPunct="1"/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Groups of people who move from place to place</a:t>
            </a:r>
          </a:p>
        </p:txBody>
      </p:sp>
      <p:pic>
        <p:nvPicPr>
          <p:cNvPr id="13317" name="Picture 7" descr="326787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044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-2286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Tepee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38200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Movable homes made from animal hides stretched over long poles</a:t>
            </a:r>
          </a:p>
        </p:txBody>
      </p:sp>
      <p:pic>
        <p:nvPicPr>
          <p:cNvPr id="14340" name="Picture 6" descr="3262937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Shaman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9144000" cy="1676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3700" b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religious figure who was believed to have healing powers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500" b="1" smtClean="0">
                <a:latin typeface="Comic Sans MS" pitchFamily="66" charset="0"/>
              </a:rPr>
              <a:t/>
            </a:r>
            <a:br>
              <a:rPr lang="en-US" sz="1500" b="1" smtClean="0">
                <a:latin typeface="Comic Sans MS" pitchFamily="66" charset="0"/>
              </a:rPr>
            </a:br>
            <a:r>
              <a:rPr lang="en-US" sz="1500" b="1" smtClean="0">
                <a:latin typeface="Comic Sans MS" pitchFamily="66" charset="0"/>
              </a:rPr>
              <a:t/>
            </a:r>
            <a:br>
              <a:rPr lang="en-US" sz="1500" b="1" smtClean="0">
                <a:latin typeface="Comic Sans MS" pitchFamily="66" charset="0"/>
              </a:rPr>
            </a:br>
            <a:endParaRPr lang="en-US" sz="1500" b="1" smtClean="0">
              <a:latin typeface="Comic Sans MS" pitchFamily="66" charset="0"/>
            </a:endParaRPr>
          </a:p>
        </p:txBody>
      </p:sp>
      <p:pic>
        <p:nvPicPr>
          <p:cNvPr id="15364" name="Picture 6" descr="3274027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9908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Maize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6413" y="1219200"/>
            <a:ext cx="8001000" cy="1447800"/>
          </a:xfrm>
        </p:spPr>
        <p:txBody>
          <a:bodyPr/>
          <a:lstStyle/>
          <a:p>
            <a:pPr marR="0" eaLnBrk="1" hangingPunct="1"/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Native American name for corn</a:t>
            </a:r>
          </a:p>
        </p:txBody>
      </p:sp>
      <p:pic>
        <p:nvPicPr>
          <p:cNvPr id="16388" name="Picture 6" descr="326104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832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33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Artifact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534400" cy="1752600"/>
          </a:xfrm>
        </p:spPr>
        <p:txBody>
          <a:bodyPr/>
          <a:lstStyle/>
          <a:p>
            <a:pPr marR="0" eaLnBrk="1" hangingPunct="1"/>
            <a:r>
              <a:rPr lang="en-US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Tools, weapons, and other objects made by people</a:t>
            </a:r>
          </a:p>
        </p:txBody>
      </p:sp>
      <p:pic>
        <p:nvPicPr>
          <p:cNvPr id="17412" name="Picture 6" descr="3266078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429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326374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103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Lucida Sans Unicode</vt:lpstr>
      <vt:lpstr>Wingdings 3</vt:lpstr>
      <vt:lpstr>Verdana</vt:lpstr>
      <vt:lpstr>Wingdings 2</vt:lpstr>
      <vt:lpstr>Comic Sans MS</vt:lpstr>
      <vt:lpstr>Concourse</vt:lpstr>
      <vt:lpstr>American Indians</vt:lpstr>
      <vt:lpstr>PowerPoint Presentation</vt:lpstr>
      <vt:lpstr>Sedentary</vt:lpstr>
      <vt:lpstr>Adobe</vt:lpstr>
      <vt:lpstr>Nomadic</vt:lpstr>
      <vt:lpstr>Tepee</vt:lpstr>
      <vt:lpstr>Shaman</vt:lpstr>
      <vt:lpstr>Maize</vt:lpstr>
      <vt:lpstr>Artifact</vt:lpstr>
      <vt:lpstr>Analogies</vt:lpstr>
    </vt:vector>
  </TitlesOfParts>
  <Company>Cy-Fair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</dc:title>
  <dc:creator>CFISD</dc:creator>
  <cp:lastModifiedBy>Connie Butcher</cp:lastModifiedBy>
  <cp:revision>46</cp:revision>
  <dcterms:created xsi:type="dcterms:W3CDTF">2006-09-19T15:06:55Z</dcterms:created>
  <dcterms:modified xsi:type="dcterms:W3CDTF">2012-06-17T20:55:37Z</dcterms:modified>
</cp:coreProperties>
</file>